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81813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23C41-8239-438E-90EB-D2F751D3EEE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9A49420-5CF4-42A0-807C-B9D2D69DE31C}">
      <dgm:prSet phldrT="[Texto]"/>
      <dgm:spPr/>
      <dgm:t>
        <a:bodyPr/>
        <a:lstStyle/>
        <a:p>
          <a:r>
            <a:rPr lang="es-MX" dirty="0"/>
            <a:t>Representante de la </a:t>
          </a:r>
          <a:r>
            <a:rPr lang="es-MX" dirty="0" smtClean="0"/>
            <a:t>SEDU</a:t>
          </a:r>
          <a:endParaRPr lang="es-MX" dirty="0"/>
        </a:p>
      </dgm:t>
    </dgm:pt>
    <dgm:pt modelId="{F7EEF526-35DE-4F8C-BD83-46CA189BAF45}" type="parTrans" cxnId="{C03E6108-5899-4699-BAD6-8B8CAE64B46F}">
      <dgm:prSet/>
      <dgm:spPr/>
      <dgm:t>
        <a:bodyPr/>
        <a:lstStyle/>
        <a:p>
          <a:endParaRPr lang="es-MX"/>
        </a:p>
      </dgm:t>
    </dgm:pt>
    <dgm:pt modelId="{A7F16692-4C38-4D02-B78F-34E214D34C10}" type="sibTrans" cxnId="{C03E6108-5899-4699-BAD6-8B8CAE64B46F}">
      <dgm:prSet/>
      <dgm:spPr/>
      <dgm:t>
        <a:bodyPr/>
        <a:lstStyle/>
        <a:p>
          <a:endParaRPr lang="es-MX"/>
        </a:p>
      </dgm:t>
    </dgm:pt>
    <dgm:pt modelId="{5C3A9C31-91B4-4E6F-B85E-BB6B7373AA51}">
      <dgm:prSet phldrT="[Texto]"/>
      <dgm:spPr/>
      <dgm:t>
        <a:bodyPr/>
        <a:lstStyle/>
        <a:p>
          <a:r>
            <a:rPr lang="es-MX"/>
            <a:t>Representante de Institución Educativa Pública</a:t>
          </a:r>
        </a:p>
      </dgm:t>
    </dgm:pt>
    <dgm:pt modelId="{AFC9A677-7CFC-48E7-BC34-22692A8F7083}" type="parTrans" cxnId="{95723E13-D355-4862-99EF-C54D36A14E2A}">
      <dgm:prSet/>
      <dgm:spPr/>
      <dgm:t>
        <a:bodyPr/>
        <a:lstStyle/>
        <a:p>
          <a:endParaRPr lang="es-MX"/>
        </a:p>
      </dgm:t>
    </dgm:pt>
    <dgm:pt modelId="{C9699E94-75DD-4C5C-B4CC-4CFDB744E315}" type="sibTrans" cxnId="{95723E13-D355-4862-99EF-C54D36A14E2A}">
      <dgm:prSet/>
      <dgm:spPr/>
      <dgm:t>
        <a:bodyPr/>
        <a:lstStyle/>
        <a:p>
          <a:endParaRPr lang="es-MX"/>
        </a:p>
      </dgm:t>
    </dgm:pt>
    <dgm:pt modelId="{48959D60-084B-4360-A885-8E2A7EEDE5F1}">
      <dgm:prSet phldrT="[Texto]"/>
      <dgm:spPr/>
      <dgm:t>
        <a:bodyPr/>
        <a:lstStyle/>
        <a:p>
          <a:r>
            <a:rPr lang="es-MX"/>
            <a:t>Representante de Institución Educativa Privada</a:t>
          </a:r>
        </a:p>
      </dgm:t>
    </dgm:pt>
    <dgm:pt modelId="{C19C397F-C2A2-4E36-8F6D-37F5EFE41243}" type="parTrans" cxnId="{650CCC9D-FB31-47A3-BECC-0E8D298BFA65}">
      <dgm:prSet/>
      <dgm:spPr/>
      <dgm:t>
        <a:bodyPr/>
        <a:lstStyle/>
        <a:p>
          <a:endParaRPr lang="es-MX"/>
        </a:p>
      </dgm:t>
    </dgm:pt>
    <dgm:pt modelId="{5EB0D942-8BCB-476D-9797-BCE45F6A7554}" type="sibTrans" cxnId="{650CCC9D-FB31-47A3-BECC-0E8D298BFA65}">
      <dgm:prSet/>
      <dgm:spPr/>
      <dgm:t>
        <a:bodyPr/>
        <a:lstStyle/>
        <a:p>
          <a:endParaRPr lang="es-MX"/>
        </a:p>
      </dgm:t>
    </dgm:pt>
    <dgm:pt modelId="{F2E9E436-26DB-4757-8774-89F56B0E8681}">
      <dgm:prSet phldrT="[Texto]"/>
      <dgm:spPr/>
      <dgm:t>
        <a:bodyPr/>
        <a:lstStyle/>
        <a:p>
          <a:r>
            <a:rPr lang="es-MX"/>
            <a:t>Coordinación Regional</a:t>
          </a:r>
        </a:p>
      </dgm:t>
    </dgm:pt>
    <dgm:pt modelId="{4D460BB6-92CC-4346-8000-F18FAB484306}" type="parTrans" cxnId="{CCC9700E-FAAB-4553-B19D-02BA9FC3A363}">
      <dgm:prSet/>
      <dgm:spPr/>
      <dgm:t>
        <a:bodyPr/>
        <a:lstStyle/>
        <a:p>
          <a:endParaRPr lang="es-MX"/>
        </a:p>
      </dgm:t>
    </dgm:pt>
    <dgm:pt modelId="{385D1BEB-4AA6-4D1D-A3A5-73EBF7DA88A7}" type="sibTrans" cxnId="{CCC9700E-FAAB-4553-B19D-02BA9FC3A363}">
      <dgm:prSet/>
      <dgm:spPr/>
      <dgm:t>
        <a:bodyPr/>
        <a:lstStyle/>
        <a:p>
          <a:endParaRPr lang="es-MX"/>
        </a:p>
      </dgm:t>
    </dgm:pt>
    <dgm:pt modelId="{F0E771AB-C57B-4941-B8CB-250254EF688E}">
      <dgm:prSet phldrT="[Texto]"/>
      <dgm:spPr/>
      <dgm:t>
        <a:bodyPr/>
        <a:lstStyle/>
        <a:p>
          <a:r>
            <a:rPr lang="es-MX"/>
            <a:t>Vocales</a:t>
          </a:r>
        </a:p>
      </dgm:t>
    </dgm:pt>
    <dgm:pt modelId="{E5AEB8CE-8ABC-4BDC-84C5-64D9008755F1}" type="parTrans" cxnId="{6D77A430-0281-4472-A201-F124D70FB6F7}">
      <dgm:prSet/>
      <dgm:spPr/>
      <dgm:t>
        <a:bodyPr/>
        <a:lstStyle/>
        <a:p>
          <a:endParaRPr lang="es-MX"/>
        </a:p>
      </dgm:t>
    </dgm:pt>
    <dgm:pt modelId="{CAEB3DFF-FC36-41EC-A8A3-46DAA3D2285A}" type="sibTrans" cxnId="{6D77A430-0281-4472-A201-F124D70FB6F7}">
      <dgm:prSet/>
      <dgm:spPr/>
      <dgm:t>
        <a:bodyPr/>
        <a:lstStyle/>
        <a:p>
          <a:endParaRPr lang="es-MX"/>
        </a:p>
      </dgm:t>
    </dgm:pt>
    <dgm:pt modelId="{9CC6400B-B271-4001-AB3A-425EEFC2ADA4}" type="pres">
      <dgm:prSet presAssocID="{2C223C41-8239-438E-90EB-D2F751D3EEE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D15BD1A-1DEA-4461-89FE-2A885E7445B5}" type="pres">
      <dgm:prSet presAssocID="{2C223C41-8239-438E-90EB-D2F751D3EEE9}" presName="hierFlow" presStyleCnt="0"/>
      <dgm:spPr/>
    </dgm:pt>
    <dgm:pt modelId="{71907076-B93C-441A-9BD0-7FEE2CDB29F4}" type="pres">
      <dgm:prSet presAssocID="{2C223C41-8239-438E-90EB-D2F751D3EEE9}" presName="firstBuf" presStyleCnt="0"/>
      <dgm:spPr/>
    </dgm:pt>
    <dgm:pt modelId="{57256ADA-7F0C-4342-8A39-8EE3EA7721AB}" type="pres">
      <dgm:prSet presAssocID="{2C223C41-8239-438E-90EB-D2F751D3EEE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58D6629-42F4-4A35-9B8D-0EFF6D523833}" type="pres">
      <dgm:prSet presAssocID="{89A49420-5CF4-42A0-807C-B9D2D69DE31C}" presName="Name14" presStyleCnt="0"/>
      <dgm:spPr/>
    </dgm:pt>
    <dgm:pt modelId="{1E7B9463-DCA3-43D3-8FDD-287CA15D2BC4}" type="pres">
      <dgm:prSet presAssocID="{89A49420-5CF4-42A0-807C-B9D2D69DE31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6484798-9F2E-49C2-8CBC-37E21228EC03}" type="pres">
      <dgm:prSet presAssocID="{89A49420-5CF4-42A0-807C-B9D2D69DE31C}" presName="hierChild2" presStyleCnt="0"/>
      <dgm:spPr/>
    </dgm:pt>
    <dgm:pt modelId="{846FFA42-41EA-45E3-9C08-4FC3565BC9F8}" type="pres">
      <dgm:prSet presAssocID="{AFC9A677-7CFC-48E7-BC34-22692A8F7083}" presName="Name19" presStyleLbl="parChTrans1D2" presStyleIdx="0" presStyleCnt="2"/>
      <dgm:spPr/>
      <dgm:t>
        <a:bodyPr/>
        <a:lstStyle/>
        <a:p>
          <a:endParaRPr lang="es-MX"/>
        </a:p>
      </dgm:t>
    </dgm:pt>
    <dgm:pt modelId="{6566A088-6A2A-4FE8-9053-B009545EFEED}" type="pres">
      <dgm:prSet presAssocID="{5C3A9C31-91B4-4E6F-B85E-BB6B7373AA51}" presName="Name21" presStyleCnt="0"/>
      <dgm:spPr/>
    </dgm:pt>
    <dgm:pt modelId="{7377A99D-E946-4F5C-AE0F-9F5F85435D20}" type="pres">
      <dgm:prSet presAssocID="{5C3A9C31-91B4-4E6F-B85E-BB6B7373AA51}" presName="level2Shape" presStyleLbl="node2" presStyleIdx="0" presStyleCnt="2"/>
      <dgm:spPr/>
      <dgm:t>
        <a:bodyPr/>
        <a:lstStyle/>
        <a:p>
          <a:endParaRPr lang="es-MX"/>
        </a:p>
      </dgm:t>
    </dgm:pt>
    <dgm:pt modelId="{E67E4581-7AC6-4C43-AAC3-7FED08F00217}" type="pres">
      <dgm:prSet presAssocID="{5C3A9C31-91B4-4E6F-B85E-BB6B7373AA51}" presName="hierChild3" presStyleCnt="0"/>
      <dgm:spPr/>
    </dgm:pt>
    <dgm:pt modelId="{E55A0CB8-1471-4ABD-AED3-8AC4EED7653E}" type="pres">
      <dgm:prSet presAssocID="{C19C397F-C2A2-4E36-8F6D-37F5EFE41243}" presName="Name19" presStyleLbl="parChTrans1D2" presStyleIdx="1" presStyleCnt="2"/>
      <dgm:spPr/>
      <dgm:t>
        <a:bodyPr/>
        <a:lstStyle/>
        <a:p>
          <a:endParaRPr lang="es-MX"/>
        </a:p>
      </dgm:t>
    </dgm:pt>
    <dgm:pt modelId="{69472F7C-7D86-4DD6-9533-CB0FF5EADF8E}" type="pres">
      <dgm:prSet presAssocID="{48959D60-084B-4360-A885-8E2A7EEDE5F1}" presName="Name21" presStyleCnt="0"/>
      <dgm:spPr/>
    </dgm:pt>
    <dgm:pt modelId="{2157D98D-CE96-46A4-8E8A-4DD50D641D66}" type="pres">
      <dgm:prSet presAssocID="{48959D60-084B-4360-A885-8E2A7EEDE5F1}" presName="level2Shape" presStyleLbl="node2" presStyleIdx="1" presStyleCnt="2"/>
      <dgm:spPr/>
      <dgm:t>
        <a:bodyPr/>
        <a:lstStyle/>
        <a:p>
          <a:endParaRPr lang="es-MX"/>
        </a:p>
      </dgm:t>
    </dgm:pt>
    <dgm:pt modelId="{75138E20-3EFF-44F6-999D-8E6E028D2A53}" type="pres">
      <dgm:prSet presAssocID="{48959D60-084B-4360-A885-8E2A7EEDE5F1}" presName="hierChild3" presStyleCnt="0"/>
      <dgm:spPr/>
    </dgm:pt>
    <dgm:pt modelId="{A33DD0FE-A825-4CBB-9FCF-2C98CAFDA52D}" type="pres">
      <dgm:prSet presAssocID="{2C223C41-8239-438E-90EB-D2F751D3EEE9}" presName="bgShapesFlow" presStyleCnt="0"/>
      <dgm:spPr/>
    </dgm:pt>
    <dgm:pt modelId="{78B60363-9ACF-48A3-B14A-4130E9FB88A3}" type="pres">
      <dgm:prSet presAssocID="{F2E9E436-26DB-4757-8774-89F56B0E8681}" presName="rectComp" presStyleCnt="0"/>
      <dgm:spPr/>
    </dgm:pt>
    <dgm:pt modelId="{A57BDD3E-1E0E-45EF-AD02-27F7B230A7D1}" type="pres">
      <dgm:prSet presAssocID="{F2E9E436-26DB-4757-8774-89F56B0E8681}" presName="bgRect" presStyleLbl="bgShp" presStyleIdx="0" presStyleCnt="2" custLinFactNeighborX="373"/>
      <dgm:spPr/>
      <dgm:t>
        <a:bodyPr/>
        <a:lstStyle/>
        <a:p>
          <a:endParaRPr lang="es-MX"/>
        </a:p>
      </dgm:t>
    </dgm:pt>
    <dgm:pt modelId="{D617DC15-B9D2-4C3C-8436-F02AD5854F9E}" type="pres">
      <dgm:prSet presAssocID="{F2E9E436-26DB-4757-8774-89F56B0E8681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E32257-880D-4993-9A2E-7BA3D2A90AFF}" type="pres">
      <dgm:prSet presAssocID="{F2E9E436-26DB-4757-8774-89F56B0E8681}" presName="spComp" presStyleCnt="0"/>
      <dgm:spPr/>
    </dgm:pt>
    <dgm:pt modelId="{671BCDB5-2492-49EC-85DE-450AC9449390}" type="pres">
      <dgm:prSet presAssocID="{F2E9E436-26DB-4757-8774-89F56B0E8681}" presName="vSp" presStyleCnt="0"/>
      <dgm:spPr/>
    </dgm:pt>
    <dgm:pt modelId="{EE8E3EC8-BB8D-4DA8-BFE2-344641285ED3}" type="pres">
      <dgm:prSet presAssocID="{F0E771AB-C57B-4941-B8CB-250254EF688E}" presName="rectComp" presStyleCnt="0"/>
      <dgm:spPr/>
    </dgm:pt>
    <dgm:pt modelId="{F9E7E505-C58B-4661-8B1C-66A5019BBB25}" type="pres">
      <dgm:prSet presAssocID="{F0E771AB-C57B-4941-B8CB-250254EF688E}" presName="bgRect" presStyleLbl="bgShp" presStyleIdx="1" presStyleCnt="2"/>
      <dgm:spPr/>
      <dgm:t>
        <a:bodyPr/>
        <a:lstStyle/>
        <a:p>
          <a:endParaRPr lang="es-MX"/>
        </a:p>
      </dgm:t>
    </dgm:pt>
    <dgm:pt modelId="{674469B7-B6FF-4821-B082-B5F55DB783DC}" type="pres">
      <dgm:prSet presAssocID="{F0E771AB-C57B-4941-B8CB-250254EF688E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9CE7273-99E3-4313-83F7-4DA80FBF6E38}" type="presOf" srcId="{F2E9E436-26DB-4757-8774-89F56B0E8681}" destId="{D617DC15-B9D2-4C3C-8436-F02AD5854F9E}" srcOrd="1" destOrd="0" presId="urn:microsoft.com/office/officeart/2005/8/layout/hierarchy6"/>
    <dgm:cxn modelId="{8F61620F-416D-4EC3-ADFE-3B684BB8C16C}" type="presOf" srcId="{F0E771AB-C57B-4941-B8CB-250254EF688E}" destId="{F9E7E505-C58B-4661-8B1C-66A5019BBB25}" srcOrd="0" destOrd="0" presId="urn:microsoft.com/office/officeart/2005/8/layout/hierarchy6"/>
    <dgm:cxn modelId="{876D0412-6FC7-49A4-A149-7A11CF4F2E93}" type="presOf" srcId="{2C223C41-8239-438E-90EB-D2F751D3EEE9}" destId="{9CC6400B-B271-4001-AB3A-425EEFC2ADA4}" srcOrd="0" destOrd="0" presId="urn:microsoft.com/office/officeart/2005/8/layout/hierarchy6"/>
    <dgm:cxn modelId="{6D77A430-0281-4472-A201-F124D70FB6F7}" srcId="{2C223C41-8239-438E-90EB-D2F751D3EEE9}" destId="{F0E771AB-C57B-4941-B8CB-250254EF688E}" srcOrd="2" destOrd="0" parTransId="{E5AEB8CE-8ABC-4BDC-84C5-64D9008755F1}" sibTransId="{CAEB3DFF-FC36-41EC-A8A3-46DAA3D2285A}"/>
    <dgm:cxn modelId="{95723E13-D355-4862-99EF-C54D36A14E2A}" srcId="{89A49420-5CF4-42A0-807C-B9D2D69DE31C}" destId="{5C3A9C31-91B4-4E6F-B85E-BB6B7373AA51}" srcOrd="0" destOrd="0" parTransId="{AFC9A677-7CFC-48E7-BC34-22692A8F7083}" sibTransId="{C9699E94-75DD-4C5C-B4CC-4CFDB744E315}"/>
    <dgm:cxn modelId="{650CCC9D-FB31-47A3-BECC-0E8D298BFA65}" srcId="{89A49420-5CF4-42A0-807C-B9D2D69DE31C}" destId="{48959D60-084B-4360-A885-8E2A7EEDE5F1}" srcOrd="1" destOrd="0" parTransId="{C19C397F-C2A2-4E36-8F6D-37F5EFE41243}" sibTransId="{5EB0D942-8BCB-476D-9797-BCE45F6A7554}"/>
    <dgm:cxn modelId="{2D19B705-05A9-40C7-AB9B-DA03D0E742A1}" type="presOf" srcId="{5C3A9C31-91B4-4E6F-B85E-BB6B7373AA51}" destId="{7377A99D-E946-4F5C-AE0F-9F5F85435D20}" srcOrd="0" destOrd="0" presId="urn:microsoft.com/office/officeart/2005/8/layout/hierarchy6"/>
    <dgm:cxn modelId="{00C279E1-18ED-4398-8A20-7419CE8EE8D1}" type="presOf" srcId="{F2E9E436-26DB-4757-8774-89F56B0E8681}" destId="{A57BDD3E-1E0E-45EF-AD02-27F7B230A7D1}" srcOrd="0" destOrd="0" presId="urn:microsoft.com/office/officeart/2005/8/layout/hierarchy6"/>
    <dgm:cxn modelId="{50C57E03-C77B-4439-8FD9-351AECAFF913}" type="presOf" srcId="{F0E771AB-C57B-4941-B8CB-250254EF688E}" destId="{674469B7-B6FF-4821-B082-B5F55DB783DC}" srcOrd="1" destOrd="0" presId="urn:microsoft.com/office/officeart/2005/8/layout/hierarchy6"/>
    <dgm:cxn modelId="{10A2602D-8104-45ED-9D9B-A42B6AD786F9}" type="presOf" srcId="{C19C397F-C2A2-4E36-8F6D-37F5EFE41243}" destId="{E55A0CB8-1471-4ABD-AED3-8AC4EED7653E}" srcOrd="0" destOrd="0" presId="urn:microsoft.com/office/officeart/2005/8/layout/hierarchy6"/>
    <dgm:cxn modelId="{C03E6108-5899-4699-BAD6-8B8CAE64B46F}" srcId="{2C223C41-8239-438E-90EB-D2F751D3EEE9}" destId="{89A49420-5CF4-42A0-807C-B9D2D69DE31C}" srcOrd="0" destOrd="0" parTransId="{F7EEF526-35DE-4F8C-BD83-46CA189BAF45}" sibTransId="{A7F16692-4C38-4D02-B78F-34E214D34C10}"/>
    <dgm:cxn modelId="{D7D79B2C-0862-40D0-A279-D9A33736065F}" type="presOf" srcId="{AFC9A677-7CFC-48E7-BC34-22692A8F7083}" destId="{846FFA42-41EA-45E3-9C08-4FC3565BC9F8}" srcOrd="0" destOrd="0" presId="urn:microsoft.com/office/officeart/2005/8/layout/hierarchy6"/>
    <dgm:cxn modelId="{072D7F7B-8367-477F-BA32-7AA173D64D1A}" type="presOf" srcId="{89A49420-5CF4-42A0-807C-B9D2D69DE31C}" destId="{1E7B9463-DCA3-43D3-8FDD-287CA15D2BC4}" srcOrd="0" destOrd="0" presId="urn:microsoft.com/office/officeart/2005/8/layout/hierarchy6"/>
    <dgm:cxn modelId="{CCC9700E-FAAB-4553-B19D-02BA9FC3A363}" srcId="{2C223C41-8239-438E-90EB-D2F751D3EEE9}" destId="{F2E9E436-26DB-4757-8774-89F56B0E8681}" srcOrd="1" destOrd="0" parTransId="{4D460BB6-92CC-4346-8000-F18FAB484306}" sibTransId="{385D1BEB-4AA6-4D1D-A3A5-73EBF7DA88A7}"/>
    <dgm:cxn modelId="{1B72DECB-CDC5-4BDA-AD30-C07AE8DE70C3}" type="presOf" srcId="{48959D60-084B-4360-A885-8E2A7EEDE5F1}" destId="{2157D98D-CE96-46A4-8E8A-4DD50D641D66}" srcOrd="0" destOrd="0" presId="urn:microsoft.com/office/officeart/2005/8/layout/hierarchy6"/>
    <dgm:cxn modelId="{6BAFF923-38A9-411D-A40F-7D7BEC1B4BD2}" type="presParOf" srcId="{9CC6400B-B271-4001-AB3A-425EEFC2ADA4}" destId="{7D15BD1A-1DEA-4461-89FE-2A885E7445B5}" srcOrd="0" destOrd="0" presId="urn:microsoft.com/office/officeart/2005/8/layout/hierarchy6"/>
    <dgm:cxn modelId="{EB38A4B0-9A71-4FAB-B907-4E62542B6926}" type="presParOf" srcId="{7D15BD1A-1DEA-4461-89FE-2A885E7445B5}" destId="{71907076-B93C-441A-9BD0-7FEE2CDB29F4}" srcOrd="0" destOrd="0" presId="urn:microsoft.com/office/officeart/2005/8/layout/hierarchy6"/>
    <dgm:cxn modelId="{50E59A97-53AD-4EE5-BC1E-C492E70683C4}" type="presParOf" srcId="{7D15BD1A-1DEA-4461-89FE-2A885E7445B5}" destId="{57256ADA-7F0C-4342-8A39-8EE3EA7721AB}" srcOrd="1" destOrd="0" presId="urn:microsoft.com/office/officeart/2005/8/layout/hierarchy6"/>
    <dgm:cxn modelId="{423902F5-BFA6-4D6C-843C-13F8530C823D}" type="presParOf" srcId="{57256ADA-7F0C-4342-8A39-8EE3EA7721AB}" destId="{358D6629-42F4-4A35-9B8D-0EFF6D523833}" srcOrd="0" destOrd="0" presId="urn:microsoft.com/office/officeart/2005/8/layout/hierarchy6"/>
    <dgm:cxn modelId="{A7944FC1-01E9-4115-8435-085F2C87BA23}" type="presParOf" srcId="{358D6629-42F4-4A35-9B8D-0EFF6D523833}" destId="{1E7B9463-DCA3-43D3-8FDD-287CA15D2BC4}" srcOrd="0" destOrd="0" presId="urn:microsoft.com/office/officeart/2005/8/layout/hierarchy6"/>
    <dgm:cxn modelId="{553C42D1-5A95-40E6-A2DD-773C137E4F96}" type="presParOf" srcId="{358D6629-42F4-4A35-9B8D-0EFF6D523833}" destId="{16484798-9F2E-49C2-8CBC-37E21228EC03}" srcOrd="1" destOrd="0" presId="urn:microsoft.com/office/officeart/2005/8/layout/hierarchy6"/>
    <dgm:cxn modelId="{5F858F5A-A00A-42CF-8B86-51F9E1F5E1F7}" type="presParOf" srcId="{16484798-9F2E-49C2-8CBC-37E21228EC03}" destId="{846FFA42-41EA-45E3-9C08-4FC3565BC9F8}" srcOrd="0" destOrd="0" presId="urn:microsoft.com/office/officeart/2005/8/layout/hierarchy6"/>
    <dgm:cxn modelId="{D3C2BF10-C345-4409-9600-EBD7D2293DBF}" type="presParOf" srcId="{16484798-9F2E-49C2-8CBC-37E21228EC03}" destId="{6566A088-6A2A-4FE8-9053-B009545EFEED}" srcOrd="1" destOrd="0" presId="urn:microsoft.com/office/officeart/2005/8/layout/hierarchy6"/>
    <dgm:cxn modelId="{4E2DEE25-5C93-4E84-9253-30D97EE9A6D6}" type="presParOf" srcId="{6566A088-6A2A-4FE8-9053-B009545EFEED}" destId="{7377A99D-E946-4F5C-AE0F-9F5F85435D20}" srcOrd="0" destOrd="0" presId="urn:microsoft.com/office/officeart/2005/8/layout/hierarchy6"/>
    <dgm:cxn modelId="{4217CC78-4101-4323-81B8-D158DDAEAEB5}" type="presParOf" srcId="{6566A088-6A2A-4FE8-9053-B009545EFEED}" destId="{E67E4581-7AC6-4C43-AAC3-7FED08F00217}" srcOrd="1" destOrd="0" presId="urn:microsoft.com/office/officeart/2005/8/layout/hierarchy6"/>
    <dgm:cxn modelId="{D33C6479-85AD-4774-A719-96B6EB9C3BAB}" type="presParOf" srcId="{16484798-9F2E-49C2-8CBC-37E21228EC03}" destId="{E55A0CB8-1471-4ABD-AED3-8AC4EED7653E}" srcOrd="2" destOrd="0" presId="urn:microsoft.com/office/officeart/2005/8/layout/hierarchy6"/>
    <dgm:cxn modelId="{D3930B6B-6311-45F7-997E-6001FEA99162}" type="presParOf" srcId="{16484798-9F2E-49C2-8CBC-37E21228EC03}" destId="{69472F7C-7D86-4DD6-9533-CB0FF5EADF8E}" srcOrd="3" destOrd="0" presId="urn:microsoft.com/office/officeart/2005/8/layout/hierarchy6"/>
    <dgm:cxn modelId="{18BFFE88-E238-4E89-BCBC-5CD023F6F792}" type="presParOf" srcId="{69472F7C-7D86-4DD6-9533-CB0FF5EADF8E}" destId="{2157D98D-CE96-46A4-8E8A-4DD50D641D66}" srcOrd="0" destOrd="0" presId="urn:microsoft.com/office/officeart/2005/8/layout/hierarchy6"/>
    <dgm:cxn modelId="{8B4DAF2D-CE87-4734-98B6-120C0D84E398}" type="presParOf" srcId="{69472F7C-7D86-4DD6-9533-CB0FF5EADF8E}" destId="{75138E20-3EFF-44F6-999D-8E6E028D2A53}" srcOrd="1" destOrd="0" presId="urn:microsoft.com/office/officeart/2005/8/layout/hierarchy6"/>
    <dgm:cxn modelId="{F836D668-0024-4890-BD9F-E92353561358}" type="presParOf" srcId="{9CC6400B-B271-4001-AB3A-425EEFC2ADA4}" destId="{A33DD0FE-A825-4CBB-9FCF-2C98CAFDA52D}" srcOrd="1" destOrd="0" presId="urn:microsoft.com/office/officeart/2005/8/layout/hierarchy6"/>
    <dgm:cxn modelId="{550F0C72-B662-4617-8E2F-67D567B6955C}" type="presParOf" srcId="{A33DD0FE-A825-4CBB-9FCF-2C98CAFDA52D}" destId="{78B60363-9ACF-48A3-B14A-4130E9FB88A3}" srcOrd="0" destOrd="0" presId="urn:microsoft.com/office/officeart/2005/8/layout/hierarchy6"/>
    <dgm:cxn modelId="{235F8952-DFF9-482B-907C-1CC032196970}" type="presParOf" srcId="{78B60363-9ACF-48A3-B14A-4130E9FB88A3}" destId="{A57BDD3E-1E0E-45EF-AD02-27F7B230A7D1}" srcOrd="0" destOrd="0" presId="urn:microsoft.com/office/officeart/2005/8/layout/hierarchy6"/>
    <dgm:cxn modelId="{41F268CB-0CFC-42A1-A263-376F9C407D05}" type="presParOf" srcId="{78B60363-9ACF-48A3-B14A-4130E9FB88A3}" destId="{D617DC15-B9D2-4C3C-8436-F02AD5854F9E}" srcOrd="1" destOrd="0" presId="urn:microsoft.com/office/officeart/2005/8/layout/hierarchy6"/>
    <dgm:cxn modelId="{74772F3D-1439-453E-84A9-F96455F6ABEC}" type="presParOf" srcId="{A33DD0FE-A825-4CBB-9FCF-2C98CAFDA52D}" destId="{55E32257-880D-4993-9A2E-7BA3D2A90AFF}" srcOrd="1" destOrd="0" presId="urn:microsoft.com/office/officeart/2005/8/layout/hierarchy6"/>
    <dgm:cxn modelId="{B41BBBBF-6DFA-411B-929C-D1F3D39AB38D}" type="presParOf" srcId="{55E32257-880D-4993-9A2E-7BA3D2A90AFF}" destId="{671BCDB5-2492-49EC-85DE-450AC9449390}" srcOrd="0" destOrd="0" presId="urn:microsoft.com/office/officeart/2005/8/layout/hierarchy6"/>
    <dgm:cxn modelId="{1942719A-FD4D-4F02-8E8D-73762640253F}" type="presParOf" srcId="{A33DD0FE-A825-4CBB-9FCF-2C98CAFDA52D}" destId="{EE8E3EC8-BB8D-4DA8-BFE2-344641285ED3}" srcOrd="2" destOrd="0" presId="urn:microsoft.com/office/officeart/2005/8/layout/hierarchy6"/>
    <dgm:cxn modelId="{EAA23D70-0CED-4E99-8304-212922122BC8}" type="presParOf" srcId="{EE8E3EC8-BB8D-4DA8-BFE2-344641285ED3}" destId="{F9E7E505-C58B-4661-8B1C-66A5019BBB25}" srcOrd="0" destOrd="0" presId="urn:microsoft.com/office/officeart/2005/8/layout/hierarchy6"/>
    <dgm:cxn modelId="{716C0F66-D95A-4F0E-848B-6746F602B403}" type="presParOf" srcId="{EE8E3EC8-BB8D-4DA8-BFE2-344641285ED3}" destId="{674469B7-B6FF-4821-B082-B5F55DB783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4AE15F-06DF-4C8B-91DD-037EA7E8C8C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1BEB476-5109-4536-A7F3-05AF96D4746E}">
      <dgm:prSet phldrT="[Texto]" custT="1"/>
      <dgm:spPr/>
      <dgm:t>
        <a:bodyPr/>
        <a:lstStyle/>
        <a:p>
          <a:r>
            <a:rPr lang="es-MX" sz="1800" b="1"/>
            <a:t>Carbonífera</a:t>
          </a:r>
        </a:p>
      </dgm:t>
    </dgm:pt>
    <dgm:pt modelId="{C47E0E42-56B3-4C12-A534-CB38080B50BC}" type="parTrans" cxnId="{3EB9DBAC-8974-47F3-95B1-2E486C33F0D7}">
      <dgm:prSet/>
      <dgm:spPr/>
      <dgm:t>
        <a:bodyPr/>
        <a:lstStyle/>
        <a:p>
          <a:endParaRPr lang="es-MX"/>
        </a:p>
      </dgm:t>
    </dgm:pt>
    <dgm:pt modelId="{F32D9348-8CAD-4D2F-93C8-0871F6108CA7}" type="sibTrans" cxnId="{3EB9DBAC-8974-47F3-95B1-2E486C33F0D7}">
      <dgm:prSet custT="1"/>
      <dgm:spPr/>
      <dgm:t>
        <a:bodyPr/>
        <a:lstStyle/>
        <a:p>
          <a:r>
            <a:rPr lang="es-MX" sz="1800" b="1"/>
            <a:t>Norte</a:t>
          </a:r>
        </a:p>
      </dgm:t>
    </dgm:pt>
    <dgm:pt modelId="{50EF59E0-450A-48B5-957E-EB32465F65E7}">
      <dgm:prSet phldrT="[Texto]" custT="1"/>
      <dgm:spPr/>
      <dgm:t>
        <a:bodyPr/>
        <a:lstStyle/>
        <a:p>
          <a:r>
            <a:rPr lang="es-MX" sz="1800" b="1"/>
            <a:t>Laguna </a:t>
          </a:r>
        </a:p>
      </dgm:t>
    </dgm:pt>
    <dgm:pt modelId="{F6E3426A-3D06-4FD1-9ED1-68B076A97D4E}" type="parTrans" cxnId="{EAB9F4E8-92B9-406C-B36E-8E1204B78FA4}">
      <dgm:prSet/>
      <dgm:spPr/>
      <dgm:t>
        <a:bodyPr/>
        <a:lstStyle/>
        <a:p>
          <a:endParaRPr lang="es-MX"/>
        </a:p>
      </dgm:t>
    </dgm:pt>
    <dgm:pt modelId="{009FC2F7-6506-4B74-8006-B62D5B9AEE6A}" type="sibTrans" cxnId="{EAB9F4E8-92B9-406C-B36E-8E1204B78FA4}">
      <dgm:prSet custT="1"/>
      <dgm:spPr/>
      <dgm:t>
        <a:bodyPr/>
        <a:lstStyle/>
        <a:p>
          <a:r>
            <a:rPr lang="es-MX" sz="1800" b="1"/>
            <a:t>Centro</a:t>
          </a:r>
        </a:p>
      </dgm:t>
    </dgm:pt>
    <dgm:pt modelId="{C2840F11-53B1-4FCC-A3E0-15ABD1829EC9}">
      <dgm:prSet phldrT="[Texto]"/>
      <dgm:spPr/>
      <dgm:t>
        <a:bodyPr/>
        <a:lstStyle/>
        <a:p>
          <a:r>
            <a:rPr lang="es-MX"/>
            <a:t>Regiones</a:t>
          </a:r>
        </a:p>
      </dgm:t>
    </dgm:pt>
    <dgm:pt modelId="{1B44A714-923A-4614-818A-B577F6E2125A}" type="parTrans" cxnId="{918EC696-6496-4272-8972-D80675CDC8CD}">
      <dgm:prSet/>
      <dgm:spPr/>
      <dgm:t>
        <a:bodyPr/>
        <a:lstStyle/>
        <a:p>
          <a:endParaRPr lang="es-MX"/>
        </a:p>
      </dgm:t>
    </dgm:pt>
    <dgm:pt modelId="{408C757C-6BA0-4CFE-866B-C488B5B4F340}" type="sibTrans" cxnId="{918EC696-6496-4272-8972-D80675CDC8CD}">
      <dgm:prSet/>
      <dgm:spPr/>
      <dgm:t>
        <a:bodyPr/>
        <a:lstStyle/>
        <a:p>
          <a:endParaRPr lang="es-MX"/>
        </a:p>
      </dgm:t>
    </dgm:pt>
    <dgm:pt modelId="{B1213B8F-64A7-4C30-A162-70A7FAF3B548}" type="pres">
      <dgm:prSet presAssocID="{154AE15F-06DF-4C8B-91DD-037EA7E8C8C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3B086372-E9CB-4464-BBEB-8473FDD7EB6B}" type="pres">
      <dgm:prSet presAssocID="{E1BEB476-5109-4536-A7F3-05AF96D4746E}" presName="composite" presStyleCnt="0"/>
      <dgm:spPr/>
    </dgm:pt>
    <dgm:pt modelId="{D2DABAF1-540C-4806-A228-9EB3768B0AAB}" type="pres">
      <dgm:prSet presAssocID="{E1BEB476-5109-4536-A7F3-05AF96D4746E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54F6AC-8805-4F2A-9C57-FCDCAC234A95}" type="pres">
      <dgm:prSet presAssocID="{E1BEB476-5109-4536-A7F3-05AF96D4746E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914616-9ED9-4A5D-89F2-3DFBF9878C30}" type="pres">
      <dgm:prSet presAssocID="{E1BEB476-5109-4536-A7F3-05AF96D4746E}" presName="BalanceSpacing" presStyleCnt="0"/>
      <dgm:spPr/>
    </dgm:pt>
    <dgm:pt modelId="{361BF512-C952-4CB9-8FA4-4C4CF2E9D76B}" type="pres">
      <dgm:prSet presAssocID="{E1BEB476-5109-4536-A7F3-05AF96D4746E}" presName="BalanceSpacing1" presStyleCnt="0"/>
      <dgm:spPr/>
    </dgm:pt>
    <dgm:pt modelId="{48B8D8C6-9A56-4958-B754-B7C0F30C55D4}" type="pres">
      <dgm:prSet presAssocID="{F32D9348-8CAD-4D2F-93C8-0871F6108CA7}" presName="Accent1Text" presStyleLbl="node1" presStyleIdx="1" presStyleCnt="4"/>
      <dgm:spPr/>
      <dgm:t>
        <a:bodyPr/>
        <a:lstStyle/>
        <a:p>
          <a:endParaRPr lang="es-MX"/>
        </a:p>
      </dgm:t>
    </dgm:pt>
    <dgm:pt modelId="{427EA575-4E42-48AF-8137-E9F51CB8B45B}" type="pres">
      <dgm:prSet presAssocID="{F32D9348-8CAD-4D2F-93C8-0871F6108CA7}" presName="spaceBetweenRectangles" presStyleCnt="0"/>
      <dgm:spPr/>
    </dgm:pt>
    <dgm:pt modelId="{8D459FC4-67A3-426C-8FC4-633DBE2B4C6B}" type="pres">
      <dgm:prSet presAssocID="{50EF59E0-450A-48B5-957E-EB32465F65E7}" presName="composite" presStyleCnt="0"/>
      <dgm:spPr/>
    </dgm:pt>
    <dgm:pt modelId="{1343F063-6F98-4AD7-B52D-798196B88625}" type="pres">
      <dgm:prSet presAssocID="{50EF59E0-450A-48B5-957E-EB32465F65E7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4E22A5-4A93-4251-B8C2-3E9D32E84C5E}" type="pres">
      <dgm:prSet presAssocID="{50EF59E0-450A-48B5-957E-EB32465F65E7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5C7B28-B678-47D8-997E-91A72D49AA1B}" type="pres">
      <dgm:prSet presAssocID="{50EF59E0-450A-48B5-957E-EB32465F65E7}" presName="BalanceSpacing" presStyleCnt="0"/>
      <dgm:spPr/>
    </dgm:pt>
    <dgm:pt modelId="{8A9FC5CD-0710-42CA-88D0-E81719C112DA}" type="pres">
      <dgm:prSet presAssocID="{50EF59E0-450A-48B5-957E-EB32465F65E7}" presName="BalanceSpacing1" presStyleCnt="0"/>
      <dgm:spPr/>
    </dgm:pt>
    <dgm:pt modelId="{DA3175D7-D59E-49E2-B928-2CC6AE646AC2}" type="pres">
      <dgm:prSet presAssocID="{009FC2F7-6506-4B74-8006-B62D5B9AEE6A}" presName="Accent1Text" presStyleLbl="node1" presStyleIdx="3" presStyleCnt="4"/>
      <dgm:spPr/>
      <dgm:t>
        <a:bodyPr/>
        <a:lstStyle/>
        <a:p>
          <a:endParaRPr lang="es-MX"/>
        </a:p>
      </dgm:t>
    </dgm:pt>
  </dgm:ptLst>
  <dgm:cxnLst>
    <dgm:cxn modelId="{4B681B72-C0CC-4B57-A142-CC543265C76B}" type="presOf" srcId="{E1BEB476-5109-4536-A7F3-05AF96D4746E}" destId="{D2DABAF1-540C-4806-A228-9EB3768B0AAB}" srcOrd="0" destOrd="0" presId="urn:microsoft.com/office/officeart/2008/layout/AlternatingHexagons"/>
    <dgm:cxn modelId="{45F6B1BA-063F-4284-9E65-135E3BF8EFD4}" type="presOf" srcId="{009FC2F7-6506-4B74-8006-B62D5B9AEE6A}" destId="{DA3175D7-D59E-49E2-B928-2CC6AE646AC2}" srcOrd="0" destOrd="0" presId="urn:microsoft.com/office/officeart/2008/layout/AlternatingHexagons"/>
    <dgm:cxn modelId="{309965EF-2080-42BD-831D-1234B8F7A0FD}" type="presOf" srcId="{C2840F11-53B1-4FCC-A3E0-15ABD1829EC9}" destId="{894E22A5-4A93-4251-B8C2-3E9D32E84C5E}" srcOrd="0" destOrd="0" presId="urn:microsoft.com/office/officeart/2008/layout/AlternatingHexagons"/>
    <dgm:cxn modelId="{A26C67BB-B471-4048-A3D3-08E296D1BBEB}" type="presOf" srcId="{F32D9348-8CAD-4D2F-93C8-0871F6108CA7}" destId="{48B8D8C6-9A56-4958-B754-B7C0F30C55D4}" srcOrd="0" destOrd="0" presId="urn:microsoft.com/office/officeart/2008/layout/AlternatingHexagons"/>
    <dgm:cxn modelId="{3EB9DBAC-8974-47F3-95B1-2E486C33F0D7}" srcId="{154AE15F-06DF-4C8B-91DD-037EA7E8C8C1}" destId="{E1BEB476-5109-4536-A7F3-05AF96D4746E}" srcOrd="0" destOrd="0" parTransId="{C47E0E42-56B3-4C12-A534-CB38080B50BC}" sibTransId="{F32D9348-8CAD-4D2F-93C8-0871F6108CA7}"/>
    <dgm:cxn modelId="{918EC696-6496-4272-8972-D80675CDC8CD}" srcId="{50EF59E0-450A-48B5-957E-EB32465F65E7}" destId="{C2840F11-53B1-4FCC-A3E0-15ABD1829EC9}" srcOrd="0" destOrd="0" parTransId="{1B44A714-923A-4614-818A-B577F6E2125A}" sibTransId="{408C757C-6BA0-4CFE-866B-C488B5B4F340}"/>
    <dgm:cxn modelId="{E0796F5A-4FC2-429F-8AE3-B17199CFD605}" type="presOf" srcId="{50EF59E0-450A-48B5-957E-EB32465F65E7}" destId="{1343F063-6F98-4AD7-B52D-798196B88625}" srcOrd="0" destOrd="0" presId="urn:microsoft.com/office/officeart/2008/layout/AlternatingHexagons"/>
    <dgm:cxn modelId="{6BED3B34-9748-40DD-A098-E4DF8B8DBA11}" type="presOf" srcId="{154AE15F-06DF-4C8B-91DD-037EA7E8C8C1}" destId="{B1213B8F-64A7-4C30-A162-70A7FAF3B548}" srcOrd="0" destOrd="0" presId="urn:microsoft.com/office/officeart/2008/layout/AlternatingHexagons"/>
    <dgm:cxn modelId="{EAB9F4E8-92B9-406C-B36E-8E1204B78FA4}" srcId="{154AE15F-06DF-4C8B-91DD-037EA7E8C8C1}" destId="{50EF59E0-450A-48B5-957E-EB32465F65E7}" srcOrd="1" destOrd="0" parTransId="{F6E3426A-3D06-4FD1-9ED1-68B076A97D4E}" sibTransId="{009FC2F7-6506-4B74-8006-B62D5B9AEE6A}"/>
    <dgm:cxn modelId="{449BF89C-6D2C-4CFA-B1C6-855FA644D4F6}" type="presParOf" srcId="{B1213B8F-64A7-4C30-A162-70A7FAF3B548}" destId="{3B086372-E9CB-4464-BBEB-8473FDD7EB6B}" srcOrd="0" destOrd="0" presId="urn:microsoft.com/office/officeart/2008/layout/AlternatingHexagons"/>
    <dgm:cxn modelId="{5E8BCC60-A13F-4973-BD5F-534F793593E9}" type="presParOf" srcId="{3B086372-E9CB-4464-BBEB-8473FDD7EB6B}" destId="{D2DABAF1-540C-4806-A228-9EB3768B0AAB}" srcOrd="0" destOrd="0" presId="urn:microsoft.com/office/officeart/2008/layout/AlternatingHexagons"/>
    <dgm:cxn modelId="{34BA6B67-E9C7-41CF-A36A-4ADC80D6DA88}" type="presParOf" srcId="{3B086372-E9CB-4464-BBEB-8473FDD7EB6B}" destId="{7454F6AC-8805-4F2A-9C57-FCDCAC234A95}" srcOrd="1" destOrd="0" presId="urn:microsoft.com/office/officeart/2008/layout/AlternatingHexagons"/>
    <dgm:cxn modelId="{EB2ECF45-21F5-4FD7-B073-61055C95DA98}" type="presParOf" srcId="{3B086372-E9CB-4464-BBEB-8473FDD7EB6B}" destId="{E3914616-9ED9-4A5D-89F2-3DFBF9878C30}" srcOrd="2" destOrd="0" presId="urn:microsoft.com/office/officeart/2008/layout/AlternatingHexagons"/>
    <dgm:cxn modelId="{6AB8AFD4-7348-4125-9086-A9313DE052F5}" type="presParOf" srcId="{3B086372-E9CB-4464-BBEB-8473FDD7EB6B}" destId="{361BF512-C952-4CB9-8FA4-4C4CF2E9D76B}" srcOrd="3" destOrd="0" presId="urn:microsoft.com/office/officeart/2008/layout/AlternatingHexagons"/>
    <dgm:cxn modelId="{740F8C25-02D5-4150-9854-F6B811AD4DAA}" type="presParOf" srcId="{3B086372-E9CB-4464-BBEB-8473FDD7EB6B}" destId="{48B8D8C6-9A56-4958-B754-B7C0F30C55D4}" srcOrd="4" destOrd="0" presId="urn:microsoft.com/office/officeart/2008/layout/AlternatingHexagons"/>
    <dgm:cxn modelId="{A9988E46-7F8B-485C-8A02-F49618AC9736}" type="presParOf" srcId="{B1213B8F-64A7-4C30-A162-70A7FAF3B548}" destId="{427EA575-4E42-48AF-8137-E9F51CB8B45B}" srcOrd="1" destOrd="0" presId="urn:microsoft.com/office/officeart/2008/layout/AlternatingHexagons"/>
    <dgm:cxn modelId="{66ED543C-158D-4478-A48A-83AF0B9AF427}" type="presParOf" srcId="{B1213B8F-64A7-4C30-A162-70A7FAF3B548}" destId="{8D459FC4-67A3-426C-8FC4-633DBE2B4C6B}" srcOrd="2" destOrd="0" presId="urn:microsoft.com/office/officeart/2008/layout/AlternatingHexagons"/>
    <dgm:cxn modelId="{EFC3EF4A-17E8-465D-BAF5-DF8F182F37F5}" type="presParOf" srcId="{8D459FC4-67A3-426C-8FC4-633DBE2B4C6B}" destId="{1343F063-6F98-4AD7-B52D-798196B88625}" srcOrd="0" destOrd="0" presId="urn:microsoft.com/office/officeart/2008/layout/AlternatingHexagons"/>
    <dgm:cxn modelId="{A90E9958-F53F-4C0C-9FC0-FC00B36600CF}" type="presParOf" srcId="{8D459FC4-67A3-426C-8FC4-633DBE2B4C6B}" destId="{894E22A5-4A93-4251-B8C2-3E9D32E84C5E}" srcOrd="1" destOrd="0" presId="urn:microsoft.com/office/officeart/2008/layout/AlternatingHexagons"/>
    <dgm:cxn modelId="{177B072A-228E-4F1C-AE9F-64D2A0458793}" type="presParOf" srcId="{8D459FC4-67A3-426C-8FC4-633DBE2B4C6B}" destId="{435C7B28-B678-47D8-997E-91A72D49AA1B}" srcOrd="2" destOrd="0" presId="urn:microsoft.com/office/officeart/2008/layout/AlternatingHexagons"/>
    <dgm:cxn modelId="{89D0AC71-85CD-49C1-A601-800186EF13D7}" type="presParOf" srcId="{8D459FC4-67A3-426C-8FC4-633DBE2B4C6B}" destId="{8A9FC5CD-0710-42CA-88D0-E81719C112DA}" srcOrd="3" destOrd="0" presId="urn:microsoft.com/office/officeart/2008/layout/AlternatingHexagons"/>
    <dgm:cxn modelId="{7CB78095-5557-4FFD-B657-92617DF3E935}" type="presParOf" srcId="{8D459FC4-67A3-426C-8FC4-633DBE2B4C6B}" destId="{DA3175D7-D59E-49E2-B928-2CC6AE646AC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FBA297-DEC9-429F-ADC5-8246AEE5D7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6EC9DF8-0DB0-44EE-9A8C-6D0C4B9268E7}">
      <dgm:prSet phldrT="[Texto]"/>
      <dgm:spPr/>
      <dgm:t>
        <a:bodyPr/>
        <a:lstStyle/>
        <a:p>
          <a:r>
            <a:rPr lang="es-MX" dirty="0"/>
            <a:t>Impulsar la </a:t>
          </a:r>
          <a:r>
            <a:rPr lang="es-MX" dirty="0" smtClean="0"/>
            <a:t>inclusión, </a:t>
          </a:r>
          <a:r>
            <a:rPr lang="es-MX" dirty="0"/>
            <a:t>en los planes de </a:t>
          </a:r>
          <a:r>
            <a:rPr lang="es-MX" dirty="0" smtClean="0"/>
            <a:t>estudio, </a:t>
          </a:r>
          <a:r>
            <a:rPr lang="es-MX" dirty="0"/>
            <a:t>de los contenidos o la asignatura</a:t>
          </a:r>
        </a:p>
      </dgm:t>
    </dgm:pt>
    <dgm:pt modelId="{2C601D1E-5C76-4CF2-B10C-B3ABF47B8F7D}" type="parTrans" cxnId="{5A671877-C6FC-4688-ADEA-1F734501442E}">
      <dgm:prSet/>
      <dgm:spPr/>
      <dgm:t>
        <a:bodyPr/>
        <a:lstStyle/>
        <a:p>
          <a:endParaRPr lang="es-MX"/>
        </a:p>
      </dgm:t>
    </dgm:pt>
    <dgm:pt modelId="{16A1BF60-4C41-4A40-B5E8-134D819FDCB2}" type="sibTrans" cxnId="{5A671877-C6FC-4688-ADEA-1F734501442E}">
      <dgm:prSet/>
      <dgm:spPr/>
      <dgm:t>
        <a:bodyPr/>
        <a:lstStyle/>
        <a:p>
          <a:endParaRPr lang="es-MX"/>
        </a:p>
      </dgm:t>
    </dgm:pt>
    <dgm:pt modelId="{B6F5F970-B20E-458B-9F8C-A057E2E192DB}">
      <dgm:prSet phldrT="[Texto]"/>
      <dgm:spPr/>
      <dgm:t>
        <a:bodyPr/>
        <a:lstStyle/>
        <a:p>
          <a:r>
            <a:rPr lang="es-MX"/>
            <a:t>Organizar eventos que promuevan la cultura de la transparencia y la protección de los datos personales</a:t>
          </a:r>
        </a:p>
      </dgm:t>
    </dgm:pt>
    <dgm:pt modelId="{32CDEB8A-47B0-4A77-B0BF-F9DE7E85A95F}" type="parTrans" cxnId="{9E1379E3-1C71-4D1E-8F68-1FB6D0462934}">
      <dgm:prSet/>
      <dgm:spPr/>
      <dgm:t>
        <a:bodyPr/>
        <a:lstStyle/>
        <a:p>
          <a:endParaRPr lang="es-MX"/>
        </a:p>
      </dgm:t>
    </dgm:pt>
    <dgm:pt modelId="{463E7F7F-8D40-4568-B601-F1A51992096A}" type="sibTrans" cxnId="{9E1379E3-1C71-4D1E-8F68-1FB6D0462934}">
      <dgm:prSet/>
      <dgm:spPr/>
      <dgm:t>
        <a:bodyPr/>
        <a:lstStyle/>
        <a:p>
          <a:endParaRPr lang="es-MX"/>
        </a:p>
      </dgm:t>
    </dgm:pt>
    <dgm:pt modelId="{37CA9E03-3E70-413B-9A0A-0B0C15434896}">
      <dgm:prSet phldrT="[Texto]"/>
      <dgm:spPr/>
      <dgm:t>
        <a:bodyPr/>
        <a:lstStyle/>
        <a:p>
          <a:r>
            <a:rPr lang="es-MX"/>
            <a:t>Realizar capacitaciones </a:t>
          </a:r>
        </a:p>
      </dgm:t>
    </dgm:pt>
    <dgm:pt modelId="{5CF5A15F-6B75-4DAD-8FA3-625EA5BDC0CF}" type="parTrans" cxnId="{DF740FA8-AA87-42B8-900F-85C833843B70}">
      <dgm:prSet/>
      <dgm:spPr/>
      <dgm:t>
        <a:bodyPr/>
        <a:lstStyle/>
        <a:p>
          <a:endParaRPr lang="es-MX"/>
        </a:p>
      </dgm:t>
    </dgm:pt>
    <dgm:pt modelId="{82AD45CC-2970-426A-98B1-4A66546C4E0F}" type="sibTrans" cxnId="{DF740FA8-AA87-42B8-900F-85C833843B70}">
      <dgm:prSet/>
      <dgm:spPr/>
      <dgm:t>
        <a:bodyPr/>
        <a:lstStyle/>
        <a:p>
          <a:endParaRPr lang="es-MX"/>
        </a:p>
      </dgm:t>
    </dgm:pt>
    <dgm:pt modelId="{4AE25CDE-1DEA-4A31-B366-97C5887E2615}" type="pres">
      <dgm:prSet presAssocID="{1EFBA297-DEC9-429F-ADC5-8246AEE5D7F6}" presName="CompostProcess" presStyleCnt="0">
        <dgm:presLayoutVars>
          <dgm:dir/>
          <dgm:resizeHandles val="exact"/>
        </dgm:presLayoutVars>
      </dgm:prSet>
      <dgm:spPr/>
    </dgm:pt>
    <dgm:pt modelId="{43ECEE3C-36FC-4DCC-9493-821D4794C3C7}" type="pres">
      <dgm:prSet presAssocID="{1EFBA297-DEC9-429F-ADC5-8246AEE5D7F6}" presName="arrow" presStyleLbl="bgShp" presStyleIdx="0" presStyleCnt="1"/>
      <dgm:spPr/>
    </dgm:pt>
    <dgm:pt modelId="{141DC7EA-B4A9-453B-9017-B44362DA0EDB}" type="pres">
      <dgm:prSet presAssocID="{1EFBA297-DEC9-429F-ADC5-8246AEE5D7F6}" presName="linearProcess" presStyleCnt="0"/>
      <dgm:spPr/>
    </dgm:pt>
    <dgm:pt modelId="{1651A006-EB7E-4CFC-9C40-D35DD501937B}" type="pres">
      <dgm:prSet presAssocID="{F6EC9DF8-0DB0-44EE-9A8C-6D0C4B9268E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F0C927-EBFB-4182-B263-8480822B1EDC}" type="pres">
      <dgm:prSet presAssocID="{16A1BF60-4C41-4A40-B5E8-134D819FDCB2}" presName="sibTrans" presStyleCnt="0"/>
      <dgm:spPr/>
    </dgm:pt>
    <dgm:pt modelId="{AD9A1EC7-6571-4333-A35B-A17EB2561610}" type="pres">
      <dgm:prSet presAssocID="{B6F5F970-B20E-458B-9F8C-A057E2E192D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9791B8-0BB3-46C3-B0B1-113128B6B8B4}" type="pres">
      <dgm:prSet presAssocID="{463E7F7F-8D40-4568-B601-F1A51992096A}" presName="sibTrans" presStyleCnt="0"/>
      <dgm:spPr/>
    </dgm:pt>
    <dgm:pt modelId="{6E7DB5DC-C448-4067-85B6-847BB6B515B1}" type="pres">
      <dgm:prSet presAssocID="{37CA9E03-3E70-413B-9A0A-0B0C1543489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F740FA8-AA87-42B8-900F-85C833843B70}" srcId="{1EFBA297-DEC9-429F-ADC5-8246AEE5D7F6}" destId="{37CA9E03-3E70-413B-9A0A-0B0C15434896}" srcOrd="2" destOrd="0" parTransId="{5CF5A15F-6B75-4DAD-8FA3-625EA5BDC0CF}" sibTransId="{82AD45CC-2970-426A-98B1-4A66546C4E0F}"/>
    <dgm:cxn modelId="{E3EAC70A-FA99-45F6-A056-15B0F845FFAB}" type="presOf" srcId="{B6F5F970-B20E-458B-9F8C-A057E2E192DB}" destId="{AD9A1EC7-6571-4333-A35B-A17EB2561610}" srcOrd="0" destOrd="0" presId="urn:microsoft.com/office/officeart/2005/8/layout/hProcess9"/>
    <dgm:cxn modelId="{9E1379E3-1C71-4D1E-8F68-1FB6D0462934}" srcId="{1EFBA297-DEC9-429F-ADC5-8246AEE5D7F6}" destId="{B6F5F970-B20E-458B-9F8C-A057E2E192DB}" srcOrd="1" destOrd="0" parTransId="{32CDEB8A-47B0-4A77-B0BF-F9DE7E85A95F}" sibTransId="{463E7F7F-8D40-4568-B601-F1A51992096A}"/>
    <dgm:cxn modelId="{C23DF57A-C685-4B6B-8052-37799539BEB7}" type="presOf" srcId="{37CA9E03-3E70-413B-9A0A-0B0C15434896}" destId="{6E7DB5DC-C448-4067-85B6-847BB6B515B1}" srcOrd="0" destOrd="0" presId="urn:microsoft.com/office/officeart/2005/8/layout/hProcess9"/>
    <dgm:cxn modelId="{B857B844-0BA2-4AF4-928C-69ECB366B060}" type="presOf" srcId="{F6EC9DF8-0DB0-44EE-9A8C-6D0C4B9268E7}" destId="{1651A006-EB7E-4CFC-9C40-D35DD501937B}" srcOrd="0" destOrd="0" presId="urn:microsoft.com/office/officeart/2005/8/layout/hProcess9"/>
    <dgm:cxn modelId="{2525E220-FFDE-4BB9-960F-531913CD6DBC}" type="presOf" srcId="{1EFBA297-DEC9-429F-ADC5-8246AEE5D7F6}" destId="{4AE25CDE-1DEA-4A31-B366-97C5887E2615}" srcOrd="0" destOrd="0" presId="urn:microsoft.com/office/officeart/2005/8/layout/hProcess9"/>
    <dgm:cxn modelId="{5A671877-C6FC-4688-ADEA-1F734501442E}" srcId="{1EFBA297-DEC9-429F-ADC5-8246AEE5D7F6}" destId="{F6EC9DF8-0DB0-44EE-9A8C-6D0C4B9268E7}" srcOrd="0" destOrd="0" parTransId="{2C601D1E-5C76-4CF2-B10C-B3ABF47B8F7D}" sibTransId="{16A1BF60-4C41-4A40-B5E8-134D819FDCB2}"/>
    <dgm:cxn modelId="{D97A55F4-C1E1-4C77-99C9-0954654AF478}" type="presParOf" srcId="{4AE25CDE-1DEA-4A31-B366-97C5887E2615}" destId="{43ECEE3C-36FC-4DCC-9493-821D4794C3C7}" srcOrd="0" destOrd="0" presId="urn:microsoft.com/office/officeart/2005/8/layout/hProcess9"/>
    <dgm:cxn modelId="{BDEEE310-2080-4FEB-9AD0-4DC12DFA3CED}" type="presParOf" srcId="{4AE25CDE-1DEA-4A31-B366-97C5887E2615}" destId="{141DC7EA-B4A9-453B-9017-B44362DA0EDB}" srcOrd="1" destOrd="0" presId="urn:microsoft.com/office/officeart/2005/8/layout/hProcess9"/>
    <dgm:cxn modelId="{4DC24BDD-39F6-4C3C-B8AA-D02069204F2B}" type="presParOf" srcId="{141DC7EA-B4A9-453B-9017-B44362DA0EDB}" destId="{1651A006-EB7E-4CFC-9C40-D35DD501937B}" srcOrd="0" destOrd="0" presId="urn:microsoft.com/office/officeart/2005/8/layout/hProcess9"/>
    <dgm:cxn modelId="{D1E0C903-F6B8-4BA1-A8C4-D4AC427BEE7C}" type="presParOf" srcId="{141DC7EA-B4A9-453B-9017-B44362DA0EDB}" destId="{4EF0C927-EBFB-4182-B263-8480822B1EDC}" srcOrd="1" destOrd="0" presId="urn:microsoft.com/office/officeart/2005/8/layout/hProcess9"/>
    <dgm:cxn modelId="{EF4C8A55-8E24-437F-93A6-424053A8F6FD}" type="presParOf" srcId="{141DC7EA-B4A9-453B-9017-B44362DA0EDB}" destId="{AD9A1EC7-6571-4333-A35B-A17EB2561610}" srcOrd="2" destOrd="0" presId="urn:microsoft.com/office/officeart/2005/8/layout/hProcess9"/>
    <dgm:cxn modelId="{FE769F4C-E37C-4BF4-AE4A-97E5B5FD5B7A}" type="presParOf" srcId="{141DC7EA-B4A9-453B-9017-B44362DA0EDB}" destId="{E89791B8-0BB3-46C3-B0B1-113128B6B8B4}" srcOrd="3" destOrd="0" presId="urn:microsoft.com/office/officeart/2005/8/layout/hProcess9"/>
    <dgm:cxn modelId="{8B4C394D-3A8A-497C-A41F-D97327DB72AD}" type="presParOf" srcId="{141DC7EA-B4A9-453B-9017-B44362DA0EDB}" destId="{6E7DB5DC-C448-4067-85B6-847BB6B515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7E505-C58B-4661-8B1C-66A5019BBB25}">
      <dsp:nvSpPr>
        <dsp:cNvPr id="0" name=""/>
        <dsp:cNvSpPr/>
      </dsp:nvSpPr>
      <dsp:spPr>
        <a:xfrm>
          <a:off x="0" y="2159930"/>
          <a:ext cx="7543800" cy="17828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/>
            <a:t>Vocales</a:t>
          </a:r>
        </a:p>
      </dsp:txBody>
      <dsp:txXfrm>
        <a:off x="0" y="2159930"/>
        <a:ext cx="2263140" cy="1782812"/>
      </dsp:txXfrm>
    </dsp:sp>
    <dsp:sp modelId="{A57BDD3E-1E0E-45EF-AD02-27F7B230A7D1}">
      <dsp:nvSpPr>
        <dsp:cNvPr id="0" name=""/>
        <dsp:cNvSpPr/>
      </dsp:nvSpPr>
      <dsp:spPr>
        <a:xfrm>
          <a:off x="0" y="79982"/>
          <a:ext cx="7543800" cy="17828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/>
            <a:t>Coordinación Regional</a:t>
          </a:r>
        </a:p>
      </dsp:txBody>
      <dsp:txXfrm>
        <a:off x="0" y="79982"/>
        <a:ext cx="2263140" cy="1782812"/>
      </dsp:txXfrm>
    </dsp:sp>
    <dsp:sp modelId="{1E7B9463-DCA3-43D3-8FDD-287CA15D2BC4}">
      <dsp:nvSpPr>
        <dsp:cNvPr id="0" name=""/>
        <dsp:cNvSpPr/>
      </dsp:nvSpPr>
      <dsp:spPr>
        <a:xfrm>
          <a:off x="3713774" y="228550"/>
          <a:ext cx="2228515" cy="1485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/>
            <a:t>Representante de la </a:t>
          </a:r>
          <a:r>
            <a:rPr lang="es-MX" sz="2200" kern="1200" dirty="0" smtClean="0"/>
            <a:t>SEDU</a:t>
          </a:r>
          <a:endParaRPr lang="es-MX" sz="2200" kern="1200" dirty="0"/>
        </a:p>
      </dsp:txBody>
      <dsp:txXfrm>
        <a:off x="3757288" y="272064"/>
        <a:ext cx="2141487" cy="1398648"/>
      </dsp:txXfrm>
    </dsp:sp>
    <dsp:sp modelId="{846FFA42-41EA-45E3-9C08-4FC3565BC9F8}">
      <dsp:nvSpPr>
        <dsp:cNvPr id="0" name=""/>
        <dsp:cNvSpPr/>
      </dsp:nvSpPr>
      <dsp:spPr>
        <a:xfrm>
          <a:off x="3379497" y="1714227"/>
          <a:ext cx="1448534" cy="594270"/>
        </a:xfrm>
        <a:custGeom>
          <a:avLst/>
          <a:gdLst/>
          <a:ahLst/>
          <a:cxnLst/>
          <a:rect l="0" t="0" r="0" b="0"/>
          <a:pathLst>
            <a:path>
              <a:moveTo>
                <a:pt x="1448534" y="0"/>
              </a:moveTo>
              <a:lnTo>
                <a:pt x="1448534" y="297135"/>
              </a:lnTo>
              <a:lnTo>
                <a:pt x="0" y="297135"/>
              </a:lnTo>
              <a:lnTo>
                <a:pt x="0" y="59427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7A99D-E946-4F5C-AE0F-9F5F85435D20}">
      <dsp:nvSpPr>
        <dsp:cNvPr id="0" name=""/>
        <dsp:cNvSpPr/>
      </dsp:nvSpPr>
      <dsp:spPr>
        <a:xfrm>
          <a:off x="2265239" y="2308497"/>
          <a:ext cx="2228515" cy="1485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/>
            <a:t>Representante de Institución Educativa Pública</a:t>
          </a:r>
        </a:p>
      </dsp:txBody>
      <dsp:txXfrm>
        <a:off x="2308753" y="2352011"/>
        <a:ext cx="2141487" cy="1398648"/>
      </dsp:txXfrm>
    </dsp:sp>
    <dsp:sp modelId="{E55A0CB8-1471-4ABD-AED3-8AC4EED7653E}">
      <dsp:nvSpPr>
        <dsp:cNvPr id="0" name=""/>
        <dsp:cNvSpPr/>
      </dsp:nvSpPr>
      <dsp:spPr>
        <a:xfrm>
          <a:off x="4828032" y="1714227"/>
          <a:ext cx="1448534" cy="594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135"/>
              </a:lnTo>
              <a:lnTo>
                <a:pt x="1448534" y="297135"/>
              </a:lnTo>
              <a:lnTo>
                <a:pt x="1448534" y="59427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7D98D-CE96-46A4-8E8A-4DD50D641D66}">
      <dsp:nvSpPr>
        <dsp:cNvPr id="0" name=""/>
        <dsp:cNvSpPr/>
      </dsp:nvSpPr>
      <dsp:spPr>
        <a:xfrm>
          <a:off x="5162309" y="2308497"/>
          <a:ext cx="2228515" cy="1485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/>
            <a:t>Representante de Institución Educativa Privada</a:t>
          </a:r>
        </a:p>
      </dsp:txBody>
      <dsp:txXfrm>
        <a:off x="5205823" y="2352011"/>
        <a:ext cx="2141487" cy="1398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ABAF1-540C-4806-A228-9EB3768B0AAB}">
      <dsp:nvSpPr>
        <dsp:cNvPr id="0" name=""/>
        <dsp:cNvSpPr/>
      </dsp:nvSpPr>
      <dsp:spPr>
        <a:xfrm rot="5400000">
          <a:off x="3190608" y="210489"/>
          <a:ext cx="2095500" cy="182308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/>
            <a:t>Carbonífera</a:t>
          </a:r>
        </a:p>
      </dsp:txBody>
      <dsp:txXfrm rot="-5400000">
        <a:off x="3610912" y="400831"/>
        <a:ext cx="1254891" cy="1442402"/>
      </dsp:txXfrm>
    </dsp:sp>
    <dsp:sp modelId="{7454F6AC-8805-4F2A-9C57-FCDCAC234A95}">
      <dsp:nvSpPr>
        <dsp:cNvPr id="0" name=""/>
        <dsp:cNvSpPr/>
      </dsp:nvSpPr>
      <dsp:spPr>
        <a:xfrm>
          <a:off x="5205222" y="493382"/>
          <a:ext cx="2338578" cy="125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8D8C6-9A56-4958-B754-B7C0F30C55D4}">
      <dsp:nvSpPr>
        <dsp:cNvPr id="0" name=""/>
        <dsp:cNvSpPr/>
      </dsp:nvSpPr>
      <dsp:spPr>
        <a:xfrm rot="5400000">
          <a:off x="1221676" y="210489"/>
          <a:ext cx="2095500" cy="182308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/>
            <a:t>Norte</a:t>
          </a:r>
        </a:p>
      </dsp:txBody>
      <dsp:txXfrm rot="-5400000">
        <a:off x="1641980" y="400831"/>
        <a:ext cx="1254891" cy="1442402"/>
      </dsp:txXfrm>
    </dsp:sp>
    <dsp:sp modelId="{1343F063-6F98-4AD7-B52D-798196B88625}">
      <dsp:nvSpPr>
        <dsp:cNvPr id="0" name=""/>
        <dsp:cNvSpPr/>
      </dsp:nvSpPr>
      <dsp:spPr>
        <a:xfrm rot="5400000">
          <a:off x="2202370" y="1989150"/>
          <a:ext cx="2095500" cy="182308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/>
            <a:t>Laguna </a:t>
          </a:r>
        </a:p>
      </dsp:txBody>
      <dsp:txXfrm rot="-5400000">
        <a:off x="2622674" y="2179492"/>
        <a:ext cx="1254891" cy="1442402"/>
      </dsp:txXfrm>
    </dsp:sp>
    <dsp:sp modelId="{894E22A5-4A93-4251-B8C2-3E9D32E84C5E}">
      <dsp:nvSpPr>
        <dsp:cNvPr id="0" name=""/>
        <dsp:cNvSpPr/>
      </dsp:nvSpPr>
      <dsp:spPr>
        <a:xfrm>
          <a:off x="0" y="2272042"/>
          <a:ext cx="2263140" cy="125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/>
            <a:t>Regiones</a:t>
          </a:r>
        </a:p>
      </dsp:txBody>
      <dsp:txXfrm>
        <a:off x="0" y="2272042"/>
        <a:ext cx="2263140" cy="1257300"/>
      </dsp:txXfrm>
    </dsp:sp>
    <dsp:sp modelId="{DA3175D7-D59E-49E2-B928-2CC6AE646AC2}">
      <dsp:nvSpPr>
        <dsp:cNvPr id="0" name=""/>
        <dsp:cNvSpPr/>
      </dsp:nvSpPr>
      <dsp:spPr>
        <a:xfrm rot="5400000">
          <a:off x="4171302" y="1989150"/>
          <a:ext cx="2095500" cy="182308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/>
            <a:t>Centro</a:t>
          </a:r>
        </a:p>
      </dsp:txBody>
      <dsp:txXfrm rot="-5400000">
        <a:off x="4591606" y="2179492"/>
        <a:ext cx="1254891" cy="14424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CEE3C-36FC-4DCC-9493-821D4794C3C7}">
      <dsp:nvSpPr>
        <dsp:cNvPr id="0" name=""/>
        <dsp:cNvSpPr/>
      </dsp:nvSpPr>
      <dsp:spPr>
        <a:xfrm>
          <a:off x="565784" y="0"/>
          <a:ext cx="6412230" cy="40227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1A006-EB7E-4CFC-9C40-D35DD501937B}">
      <dsp:nvSpPr>
        <dsp:cNvPr id="0" name=""/>
        <dsp:cNvSpPr/>
      </dsp:nvSpPr>
      <dsp:spPr>
        <a:xfrm>
          <a:off x="8103" y="1206817"/>
          <a:ext cx="2428160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/>
            <a:t>Impulsar la </a:t>
          </a:r>
          <a:r>
            <a:rPr lang="es-MX" sz="1800" kern="1200" dirty="0" smtClean="0"/>
            <a:t>inclusión, </a:t>
          </a:r>
          <a:r>
            <a:rPr lang="es-MX" sz="1800" kern="1200" dirty="0"/>
            <a:t>en los planes de </a:t>
          </a:r>
          <a:r>
            <a:rPr lang="es-MX" sz="1800" kern="1200" dirty="0" smtClean="0"/>
            <a:t>estudio, </a:t>
          </a:r>
          <a:r>
            <a:rPr lang="es-MX" sz="1800" kern="1200" dirty="0"/>
            <a:t>de los contenidos o la asignatura</a:t>
          </a:r>
        </a:p>
      </dsp:txBody>
      <dsp:txXfrm>
        <a:off x="86652" y="1285366"/>
        <a:ext cx="2271062" cy="1451992"/>
      </dsp:txXfrm>
    </dsp:sp>
    <dsp:sp modelId="{AD9A1EC7-6571-4333-A35B-A17EB2561610}">
      <dsp:nvSpPr>
        <dsp:cNvPr id="0" name=""/>
        <dsp:cNvSpPr/>
      </dsp:nvSpPr>
      <dsp:spPr>
        <a:xfrm>
          <a:off x="2557819" y="1206817"/>
          <a:ext cx="2428160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/>
            <a:t>Organizar eventos que promuevan la cultura de la transparencia y la protección de los datos personales</a:t>
          </a:r>
        </a:p>
      </dsp:txBody>
      <dsp:txXfrm>
        <a:off x="2636368" y="1285366"/>
        <a:ext cx="2271062" cy="1451992"/>
      </dsp:txXfrm>
    </dsp:sp>
    <dsp:sp modelId="{6E7DB5DC-C448-4067-85B6-847BB6B515B1}">
      <dsp:nvSpPr>
        <dsp:cNvPr id="0" name=""/>
        <dsp:cNvSpPr/>
      </dsp:nvSpPr>
      <dsp:spPr>
        <a:xfrm>
          <a:off x="5107535" y="1206817"/>
          <a:ext cx="2428160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/>
            <a:t>Realizar capacitaciones </a:t>
          </a:r>
        </a:p>
      </dsp:txBody>
      <dsp:txXfrm>
        <a:off x="5186084" y="1285366"/>
        <a:ext cx="2271062" cy="1451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69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634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93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864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1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662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5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30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71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32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7DB25A-2883-423A-9BC7-0BF08F1E8E9B}" type="datetimeFigureOut">
              <a:rPr lang="es-MX" smtClean="0"/>
              <a:t>13/08/2018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1029E4-3412-49E2-B4E3-82511B57ADC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66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Capítulos Regionales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Contoso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680" y="404664"/>
            <a:ext cx="1482080" cy="1349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Apoyar, coordinar e implementar, en las diferentes regiones y municipios del Estado, los esfuerzos que se realizan en el seno del Consejo Promotor de Transparencia en la Educación.</a:t>
            </a:r>
            <a:endParaRPr lang="es-MX" dirty="0"/>
          </a:p>
          <a:p>
            <a:endParaRPr lang="es-MX" dirty="0"/>
          </a:p>
        </p:txBody>
      </p:sp>
      <p:pic>
        <p:nvPicPr>
          <p:cNvPr id="4" name="Contoso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4664"/>
            <a:ext cx="986448" cy="898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9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</a:t>
            </a:r>
            <a:endParaRPr lang="es-MX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994217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ContosoLogo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4664"/>
            <a:ext cx="986448" cy="898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31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</a:t>
            </a:r>
            <a:endParaRPr lang="es-MX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973471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ContosoLogo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4664"/>
            <a:ext cx="986448" cy="898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15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Actividades </a:t>
            </a:r>
            <a:endParaRPr lang="es-MX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184607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ContosoLogo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4664"/>
            <a:ext cx="986448" cy="898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0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9611D04-71AD-44F4-B634-7FAE8770E4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94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Retrospección</vt:lpstr>
      <vt:lpstr>Capítulos Regionales </vt:lpstr>
      <vt:lpstr>Objetivo</vt:lpstr>
      <vt:lpstr>Estructura </vt:lpstr>
      <vt:lpstr>Estructura </vt:lpstr>
      <vt:lpstr>Actividades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Capítulos Regionales</dc:title>
  <dc:creator>ESCRITORIO28</dc:creator>
  <cp:lastModifiedBy>ICAI02</cp:lastModifiedBy>
  <cp:revision>5</cp:revision>
  <cp:lastPrinted>2015-09-02T16:59:04Z</cp:lastPrinted>
  <dcterms:created xsi:type="dcterms:W3CDTF">2015-02-24T22:09:26Z</dcterms:created>
  <dcterms:modified xsi:type="dcterms:W3CDTF">2018-08-13T20:07:17Z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TC020167959991</vt:lpwstr>
  </property>
</Properties>
</file>